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2" r:id="rId7"/>
    <p:sldId id="261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95559024"/>
        <c:axId val="-1095553040"/>
      </c:areaChart>
      <c:catAx>
        <c:axId val="-1095559024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95553040"/>
        <c:crosses val="autoZero"/>
        <c:auto val="1"/>
        <c:lblAlgn val="ctr"/>
        <c:lblOffset val="100"/>
        <c:noMultiLvlLbl val="0"/>
      </c:catAx>
      <c:valAx>
        <c:axId val="-109555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95559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99C925-C7DB-4A61-B291-CB438C0A7F0D}" type="pres">
      <dgm:prSet presAssocID="{FEB91A50-C686-4934-BF7B-05A6134A6AB8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xmlns="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xmlns="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xmlns="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xmlns="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xmlns="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xmlns="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xmlns="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xmlns="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xmlns="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xmlns="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xmlns="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xmlns="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xmlns="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xmlns="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xmlns="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xmlns="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xmlns="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xmlns="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xmlns="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xmlns="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xmlns="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Course Name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Complete Theoretical Knowledge and Practical Hands-on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xmlns="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xmlns="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xmlns="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xmlns="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xmlns="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xmlns="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xmlns="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xmlns="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xmlns="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xmlns="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xmlns="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xmlns="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xmlns="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xmlns="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xmlns="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xmlns="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xmlns="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xmlns="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xmlns="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xmlns="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xmlns="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xmlns="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xmlns="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xmlns="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xmlns="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xmlns="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xmlns="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xmlns="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xmlns="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xmlns="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xmlns="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xmlns="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xmlns="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xmlns="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xmlns="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xmlns="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xmlns="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xmlns="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xmlns="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xmlns="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xmlns="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xmlns="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xmlns="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xmlns="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xmlns="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xmlns="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xmlns="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xmlns="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xmlns="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xmlns="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xmlns="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xmlns="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xmlns="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xmlns="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xmlns="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xmlns="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xmlns="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xmlns="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xmlns="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Make Effective Presentations</a:t>
            </a:r>
          </a:p>
          <a:p>
            <a:r>
              <a:rPr lang="en-US" dirty="0"/>
              <a:t>Using Awesome Backgrounds</a:t>
            </a:r>
          </a:p>
          <a:p>
            <a:r>
              <a:rPr lang="en-US" dirty="0"/>
              <a:t>Engage your Audience</a:t>
            </a:r>
          </a:p>
          <a:p>
            <a:r>
              <a:rPr lang="en-US" dirty="0"/>
              <a:t>Capture Audience Attention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xmlns="" id="{7C30BDFE-E13B-4CD1-9371-FAEDFF80CD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xmlns="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xmlns="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4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documentManagement/types"/>
    <ds:schemaRef ds:uri="71af3243-3dd4-4a8d-8c0d-dd76da1f02a5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46</Words>
  <Application>Microsoft Office PowerPoint</Application>
  <PresentationFormat>Widescreen</PresentationFormat>
  <Paragraphs>24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Circuit</vt:lpstr>
      <vt:lpstr>Course Name</vt:lpstr>
      <vt:lpstr>Computing Components</vt:lpstr>
      <vt:lpstr>Slide Title</vt:lpstr>
      <vt:lpstr>Distribution</vt:lpstr>
      <vt:lpstr>Process</vt:lpstr>
      <vt:lpstr>  Contact details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2021-12-18T07:18:08Z</dcterms:created>
  <dcterms:modified xsi:type="dcterms:W3CDTF">2021-12-18T08:29:28Z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